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82" r:id="rId2"/>
    <p:sldId id="284" r:id="rId3"/>
    <p:sldId id="285" r:id="rId4"/>
    <p:sldId id="286" r:id="rId5"/>
    <p:sldId id="287" r:id="rId6"/>
    <p:sldId id="290" r:id="rId7"/>
    <p:sldId id="291" r:id="rId8"/>
    <p:sldId id="292" r:id="rId9"/>
    <p:sldId id="289" r:id="rId10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Автор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660B408-B3CF-4A94-85FC-2B1E0A45F4A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07" autoAdjust="0"/>
  </p:normalViewPr>
  <p:slideViewPr>
    <p:cSldViewPr snapToGrid="0">
      <p:cViewPr varScale="1">
        <p:scale>
          <a:sx n="77" d="100"/>
          <a:sy n="77" d="100"/>
        </p:scale>
        <p:origin x="835" y="72"/>
      </p:cViewPr>
      <p:guideLst/>
    </p:cSldViewPr>
  </p:slideViewPr>
  <p:outlineViewPr>
    <p:cViewPr>
      <p:scale>
        <a:sx n="33" d="100"/>
        <a:sy n="33" d="100"/>
      </p:scale>
      <p:origin x="0" y="-213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6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E24F2345-EC98-4DA1-BEDE-E955624755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C33E638-B8D4-466B-AD53-47551EDA16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07974A3-D9C6-4949-B3BB-4B2F87A55C8D}" type="datetime1">
              <a:rPr lang="ru-RU" smtClean="0"/>
              <a:t>23.04.2024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2889FA8-6777-4B9D-A1A9-C7DBF5FEA9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404C72C3-43D9-4379-9293-03F53C8488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A9E2DD4-2E30-4434-A427-2EC5049107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03731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84E6609-429A-4322-AD92-66C8B4AC72E5}" type="datetime1">
              <a:rPr lang="ru-RU" noProof="0" smtClean="0"/>
              <a:t>23.04.2024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8375C1-7C5C-42A2-80F2-05631BB3764E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5725545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174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 с изображением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9">
            <a:extLst>
              <a:ext uri="{FF2B5EF4-FFF2-40B4-BE49-F238E27FC236}">
                <a16:creationId xmlns:a16="http://schemas.microsoft.com/office/drawing/2014/main" id="{16977C32-6781-4E43-B083-CC319C1A2B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rIns="1044000" rtlCol="0" anchor="ctr"/>
          <a:lstStyle>
            <a:lvl1pPr marL="0" indent="0" algn="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Вставьте или перетащите свое фото 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rtlCol="0"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 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937700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ие числа, вариант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Объект 2">
            <a:extLst>
              <a:ext uri="{FF2B5EF4-FFF2-40B4-BE49-F238E27FC236}">
                <a16:creationId xmlns:a16="http://schemas.microsoft.com/office/drawing/2014/main" id="{C4908609-0EC4-4718-AC46-A50BB2DA333E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1790100" y="2701131"/>
            <a:ext cx="4113900" cy="2828138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5" name="Объект 3">
            <a:extLst>
              <a:ext uri="{FF2B5EF4-FFF2-40B4-BE49-F238E27FC236}">
                <a16:creationId xmlns:a16="http://schemas.microsoft.com/office/drawing/2014/main" id="{C61EBC7C-80CF-489F-86B3-5894908189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58100" y="2701131"/>
            <a:ext cx="4113900" cy="2828138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93079" y="1728000"/>
            <a:ext cx="4122920" cy="735800"/>
          </a:xfrm>
          <a:noFill/>
        </p:spPr>
        <p:txBody>
          <a:bodyPr rtlCol="0" anchor="t"/>
          <a:lstStyle>
            <a:lvl1pPr marL="0" indent="0" algn="l">
              <a:buNone/>
              <a:defRPr sz="54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1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67F0EAC-0FF4-447C-8EE4-2B107165DF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5762" y="1722438"/>
            <a:ext cx="4104437" cy="735749"/>
          </a:xfrm>
        </p:spPr>
        <p:txBody>
          <a:bodyPr rtlCol="0" anchor="t"/>
          <a:lstStyle>
            <a:lvl1pPr marL="0" indent="0">
              <a:buNone/>
              <a:defRPr sz="54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2</a:t>
            </a:r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DED90C13-8D49-4652-B68A-A0B5084BB4D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17595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ие числа, вариант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93150"/>
            <a:ext cx="4348065" cy="4348065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rtlCol="0"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Название раздела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C15F42E2-EE95-4479-80E9-94A75E9D6E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67887"/>
            <a:ext cx="3998591" cy="3998591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 rtl="0"/>
            <a:r>
              <a:rPr lang="ru-RU" noProof="0"/>
              <a:t>Заголовок раздела</a:t>
            </a:r>
          </a:p>
        </p:txBody>
      </p:sp>
      <p:sp>
        <p:nvSpPr>
          <p:cNvPr id="9" name="Текст 9">
            <a:extLst>
              <a:ext uri="{FF2B5EF4-FFF2-40B4-BE49-F238E27FC236}">
                <a16:creationId xmlns:a16="http://schemas.microsoft.com/office/drawing/2014/main" id="{4059823C-F505-4D2A-854E-5144BD58A76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207063"/>
            <a:ext cx="3120238" cy="3120238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 rtl="0"/>
            <a:r>
              <a:rPr lang="ru-RU" noProof="0"/>
              <a:t>Заголовок раздела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B30FA196-A035-4908-BA51-B769293255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2205688"/>
            <a:ext cx="2811618" cy="1440000"/>
          </a:xfrm>
          <a:prstGeom prst="rect">
            <a:avLst/>
          </a:prstGeom>
          <a:noFill/>
        </p:spPr>
        <p:txBody>
          <a:bodyPr rtlCol="0"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1</a:t>
            </a:r>
          </a:p>
        </p:txBody>
      </p:sp>
      <p:sp>
        <p:nvSpPr>
          <p:cNvPr id="13" name="Текст 9">
            <a:extLst>
              <a:ext uri="{FF2B5EF4-FFF2-40B4-BE49-F238E27FC236}">
                <a16:creationId xmlns:a16="http://schemas.microsoft.com/office/drawing/2014/main" id="{38F1EEC3-A74E-4124-95F3-D8A27EA3DDF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ru-RU" noProof="0"/>
              <a:t>2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id="{744F95B1-3E5D-46C4-846F-01E3035D1A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47101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ru-RU" noProof="0"/>
              <a:t>3</a:t>
            </a:r>
          </a:p>
        </p:txBody>
      </p:sp>
      <p:sp>
        <p:nvSpPr>
          <p:cNvPr id="16" name="Объект 3">
            <a:extLst>
              <a:ext uri="{FF2B5EF4-FFF2-40B4-BE49-F238E27FC236}">
                <a16:creationId xmlns:a16="http://schemas.microsoft.com/office/drawing/2014/main" id="{39CDA933-12B5-44CD-BD16-C9589DE755E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раздела</a:t>
            </a:r>
          </a:p>
        </p:txBody>
      </p:sp>
      <p:sp>
        <p:nvSpPr>
          <p:cNvPr id="17" name="Текст 5">
            <a:extLst>
              <a:ext uri="{FF2B5EF4-FFF2-40B4-BE49-F238E27FC236}">
                <a16:creationId xmlns:a16="http://schemas.microsoft.com/office/drawing/2014/main" id="{9751FCE0-5FA8-4E25-A4E7-8B2901F69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раздела</a:t>
            </a:r>
          </a:p>
        </p:txBody>
      </p:sp>
      <p:sp>
        <p:nvSpPr>
          <p:cNvPr id="18" name="Текст 9">
            <a:extLst>
              <a:ext uri="{FF2B5EF4-FFF2-40B4-BE49-F238E27FC236}">
                <a16:creationId xmlns:a16="http://schemas.microsoft.com/office/drawing/2014/main" id="{0D97BC04-5B6C-4CFD-8184-7637C9A8F8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раздела</a:t>
            </a:r>
          </a:p>
        </p:txBody>
      </p:sp>
      <p:sp>
        <p:nvSpPr>
          <p:cNvPr id="22" name="Текст 5">
            <a:extLst>
              <a:ext uri="{FF2B5EF4-FFF2-40B4-BE49-F238E27FC236}">
                <a16:creationId xmlns:a16="http://schemas.microsoft.com/office/drawing/2014/main" id="{E7A8CB18-EF35-4644-9DDB-02D8B65EA55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897170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странство для ры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2436FA5D-088F-4BDE-ABD2-A640A8610900}"/>
              </a:ext>
            </a:extLst>
          </p:cNvPr>
          <p:cNvCxnSpPr/>
          <p:nvPr userDrawn="1"/>
        </p:nvCxnSpPr>
        <p:spPr>
          <a:xfrm>
            <a:off x="6096000" y="1319756"/>
            <a:ext cx="0" cy="46101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ru-RU" noProof="0" smtClean="0"/>
              <a:pPr/>
              <a:t>‹#›</a:t>
            </a:fld>
            <a:endParaRPr lang="ru-RU" noProof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0C2BCB80-6997-4274-AAFE-65C2CCFFFD10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624806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5">
            <a:extLst>
              <a:ext uri="{FF2B5EF4-FFF2-40B4-BE49-F238E27FC236}">
                <a16:creationId xmlns:a16="http://schemas.microsoft.com/office/drawing/2014/main" id="{9A1FC84B-8A06-4879-86ED-47E43AAC98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Название квадранта</a:t>
            </a:r>
          </a:p>
        </p:txBody>
      </p:sp>
      <p:sp>
        <p:nvSpPr>
          <p:cNvPr id="12" name="Текст 5">
            <a:extLst>
              <a:ext uri="{FF2B5EF4-FFF2-40B4-BE49-F238E27FC236}">
                <a16:creationId xmlns:a16="http://schemas.microsoft.com/office/drawing/2014/main" id="{4B975678-3DFA-4D26-9CF6-01294F725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6046600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Название квадранта</a:t>
            </a:r>
          </a:p>
        </p:txBody>
      </p:sp>
      <p:sp>
        <p:nvSpPr>
          <p:cNvPr id="13" name="Текст 5">
            <a:extLst>
              <a:ext uri="{FF2B5EF4-FFF2-40B4-BE49-F238E27FC236}">
                <a16:creationId xmlns:a16="http://schemas.microsoft.com/office/drawing/2014/main" id="{8B55997C-0304-482F-A7C3-8E50C8ED55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60393"/>
            <a:ext cx="1980000" cy="252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Название квадранта</a:t>
            </a:r>
          </a:p>
        </p:txBody>
      </p:sp>
      <p:sp>
        <p:nvSpPr>
          <p:cNvPr id="14" name="Текст 5">
            <a:extLst>
              <a:ext uri="{FF2B5EF4-FFF2-40B4-BE49-F238E27FC236}">
                <a16:creationId xmlns:a16="http://schemas.microsoft.com/office/drawing/2014/main" id="{E26AB0A6-DA7A-4EA3-9528-68FDBA8BF3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60393"/>
            <a:ext cx="1980000" cy="25200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Название квадранта</a:t>
            </a:r>
          </a:p>
        </p:txBody>
      </p:sp>
    </p:spTree>
    <p:extLst>
      <p:ext uri="{BB962C8B-B14F-4D97-AF65-F5344CB8AC3E}">
        <p14:creationId xmlns:p14="http://schemas.microsoft.com/office/powerpoint/2010/main" val="966920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 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50211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 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728000"/>
            <a:ext cx="5472000" cy="4351338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Объект 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0000" y="1728000"/>
            <a:ext cx="5472000" cy="4351338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050061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7D615908-D8D7-48AF-8B8F-21B88B87D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0B617A5-FA6C-44C9-ABCB-DCA5D4615E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210852"/>
            <a:ext cx="5472000" cy="3868486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Объект 5">
            <a:extLst>
              <a:ext uri="{FF2B5EF4-FFF2-40B4-BE49-F238E27FC236}">
                <a16:creationId xmlns:a16="http://schemas.microsoft.com/office/drawing/2014/main" id="{0A122ACD-5C8B-4CDA-89C5-565C88865B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0000" y="2210852"/>
            <a:ext cx="5472000" cy="3868486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43614A35-31E3-40DA-85DD-07B2076907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B171800C-9F25-4694-879B-16A1F7BBAA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ru-RU" noProof="0" smtClean="0"/>
              <a:pPr/>
              <a:t>‹#›</a:t>
            </a:fld>
            <a:endParaRPr lang="ru-RU" noProof="0"/>
          </a:p>
        </p:txBody>
      </p:sp>
      <p:cxnSp>
        <p:nvCxnSpPr>
          <p:cNvPr id="12" name="Прямая соединительная линия 11" title="Разделитель">
            <a:extLst>
              <a:ext uri="{FF2B5EF4-FFF2-40B4-BE49-F238E27FC236}">
                <a16:creationId xmlns:a16="http://schemas.microsoft.com/office/drawing/2014/main" id="{03063CBE-E62B-44CB-9B45-D39B595FE2AF}"/>
              </a:ext>
            </a:extLst>
          </p:cNvPr>
          <p:cNvCxnSpPr>
            <a:cxnSpLocks/>
          </p:cNvCxnSpPr>
          <p:nvPr userDrawn="1"/>
        </p:nvCxnSpPr>
        <p:spPr>
          <a:xfrm>
            <a:off x="449349" y="2159999"/>
            <a:ext cx="42141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 title="Разделитель">
            <a:extLst>
              <a:ext uri="{FF2B5EF4-FFF2-40B4-BE49-F238E27FC236}">
                <a16:creationId xmlns:a16="http://schemas.microsoft.com/office/drawing/2014/main" id="{0EA58CA1-D7A1-4089-B687-193C35202523}"/>
              </a:ext>
            </a:extLst>
          </p:cNvPr>
          <p:cNvCxnSpPr>
            <a:cxnSpLocks/>
          </p:cNvCxnSpPr>
          <p:nvPr userDrawn="1"/>
        </p:nvCxnSpPr>
        <p:spPr>
          <a:xfrm>
            <a:off x="6312700" y="2159999"/>
            <a:ext cx="42141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 2">
            <a:extLst>
              <a:ext uri="{FF2B5EF4-FFF2-40B4-BE49-F238E27FC236}">
                <a16:creationId xmlns:a16="http://schemas.microsoft.com/office/drawing/2014/main" id="{A1844C96-F6D4-4E32-8A11-B1815109D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654025"/>
            <a:ext cx="5472000" cy="455122"/>
          </a:xfrm>
        </p:spPr>
        <p:txBody>
          <a:bodyPr rtlCol="0"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5" name="Текст 4">
            <a:extLst>
              <a:ext uri="{FF2B5EF4-FFF2-40B4-BE49-F238E27FC236}">
                <a16:creationId xmlns:a16="http://schemas.microsoft.com/office/drawing/2014/main" id="{EA0BCCC6-F846-426B-B421-41B835224F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700" y="1654025"/>
            <a:ext cx="5459300" cy="455122"/>
          </a:xfrm>
        </p:spPr>
        <p:txBody>
          <a:bodyPr rtlCol="0"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553097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 столбца с рам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Объект 2">
            <a:extLst>
              <a:ext uri="{FF2B5EF4-FFF2-40B4-BE49-F238E27FC236}">
                <a16:creationId xmlns:a16="http://schemas.microsoft.com/office/drawing/2014/main" id="{FF5B2679-5029-4692-A1C7-099E7A58362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1" name="Объект 2">
            <a:extLst>
              <a:ext uri="{FF2B5EF4-FFF2-40B4-BE49-F238E27FC236}">
                <a16:creationId xmlns:a16="http://schemas.microsoft.com/office/drawing/2014/main" id="{1B5AA133-C824-4B4A-96F4-D48A58E222D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30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2" name="Объект 2">
            <a:extLst>
              <a:ext uri="{FF2B5EF4-FFF2-40B4-BE49-F238E27FC236}">
                <a16:creationId xmlns:a16="http://schemas.microsoft.com/office/drawing/2014/main" id="{388A40C4-1887-4DBA-90FF-4CF89932DA5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7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1"/>
            </a:solidFill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Название раздела 1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2"/>
            </a:solidFill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Название раздела 2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17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3"/>
            </a:solidFill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Название раздела 3</a:t>
            </a:r>
          </a:p>
        </p:txBody>
      </p:sp>
      <p:sp>
        <p:nvSpPr>
          <p:cNvPr id="13" name="Текст 5">
            <a:extLst>
              <a:ext uri="{FF2B5EF4-FFF2-40B4-BE49-F238E27FC236}">
                <a16:creationId xmlns:a16="http://schemas.microsoft.com/office/drawing/2014/main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601538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5" name="Текст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  <p:cxnSp>
        <p:nvCxnSpPr>
          <p:cNvPr id="8" name="Прямая со стрелкой 7">
            <a:extLst>
              <a:ext uri="{FF2B5EF4-FFF2-40B4-BE49-F238E27FC236}">
                <a16:creationId xmlns:a16="http://schemas.microsoft.com/office/drawing/2014/main" id="{B66BE87F-A588-41BE-A251-8940FFF7BDB0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Текст 10">
            <a:extLst>
              <a:ext uri="{FF2B5EF4-FFF2-40B4-BE49-F238E27FC236}">
                <a16:creationId xmlns:a16="http://schemas.microsoft.com/office/drawing/2014/main" id="{EE87B275-BCEB-48C5-BD58-39E2B9AB90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Год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75FEF587-0930-42DA-AF85-54F9A14870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77B00876-F334-4F19-ACB9-5A52E300C6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id="{DC5160FB-C621-4014-AF15-7C31EBF946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3" name="Текст 10">
            <a:extLst>
              <a:ext uri="{FF2B5EF4-FFF2-40B4-BE49-F238E27FC236}">
                <a16:creationId xmlns:a16="http://schemas.microsoft.com/office/drawing/2014/main" id="{3D37E5E1-DD5A-4C77-849F-40C0D2AE3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8164CA25-5B7F-4EDD-8B42-0D567DED1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Год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15876039-3F56-4587-900E-4FCE60BCA5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515FCEBD-9007-4B9D-AE69-7F8068A14B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8856F7F9-97EB-4612-BB5C-DDB9D90C9C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8" name="Текст 10">
            <a:extLst>
              <a:ext uri="{FF2B5EF4-FFF2-40B4-BE49-F238E27FC236}">
                <a16:creationId xmlns:a16="http://schemas.microsoft.com/office/drawing/2014/main" id="{B0C577BC-AD44-4FF0-8F34-D7ABD44B10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12E19F39-39CE-43A3-912F-3D8656DA5E7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:a16="http://schemas.microsoft.com/office/drawing/2014/main" id="{64F2C543-C785-4078-9811-96F28F1BF2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022F0FFE-8538-47C2-9227-B4DE41186C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2" name="Текст 10">
            <a:extLst>
              <a:ext uri="{FF2B5EF4-FFF2-40B4-BE49-F238E27FC236}">
                <a16:creationId xmlns:a16="http://schemas.microsoft.com/office/drawing/2014/main" id="{75D12B21-B498-4E00-B817-457BAED99A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3" name="Текст 10">
            <a:extLst>
              <a:ext uri="{FF2B5EF4-FFF2-40B4-BE49-F238E27FC236}">
                <a16:creationId xmlns:a16="http://schemas.microsoft.com/office/drawing/2014/main" id="{A60F8F4D-F654-4555-BC21-7137D98E02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4" name="Текст 10">
            <a:extLst>
              <a:ext uri="{FF2B5EF4-FFF2-40B4-BE49-F238E27FC236}">
                <a16:creationId xmlns:a16="http://schemas.microsoft.com/office/drawing/2014/main" id="{0B633DEF-CDC6-4A75-A05B-0C875E2B8FF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5" name="Текст 10">
            <a:extLst>
              <a:ext uri="{FF2B5EF4-FFF2-40B4-BE49-F238E27FC236}">
                <a16:creationId xmlns:a16="http://schemas.microsoft.com/office/drawing/2014/main" id="{23A67F56-440C-4AE2-B52E-F6ECF3E31F8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6" name="Текст 10">
            <a:extLst>
              <a:ext uri="{FF2B5EF4-FFF2-40B4-BE49-F238E27FC236}">
                <a16:creationId xmlns:a16="http://schemas.microsoft.com/office/drawing/2014/main" id="{E8F5BF8F-8918-4E36-8AAF-45E994E46B2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7" name="Текст 10">
            <a:extLst>
              <a:ext uri="{FF2B5EF4-FFF2-40B4-BE49-F238E27FC236}">
                <a16:creationId xmlns:a16="http://schemas.microsoft.com/office/drawing/2014/main" id="{1A2F56E4-C780-42A2-BA54-B1EAB7CA21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8" name="Текст 10">
            <a:extLst>
              <a:ext uri="{FF2B5EF4-FFF2-40B4-BE49-F238E27FC236}">
                <a16:creationId xmlns:a16="http://schemas.microsoft.com/office/drawing/2014/main" id="{7405E86B-3690-4EBE-8353-7ABE76F108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9" name="Текст 10">
            <a:extLst>
              <a:ext uri="{FF2B5EF4-FFF2-40B4-BE49-F238E27FC236}">
                <a16:creationId xmlns:a16="http://schemas.microsoft.com/office/drawing/2014/main" id="{DB54048B-A035-47F0-B54D-1B9676EE893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0" name="Текст 10">
            <a:extLst>
              <a:ext uri="{FF2B5EF4-FFF2-40B4-BE49-F238E27FC236}">
                <a16:creationId xmlns:a16="http://schemas.microsoft.com/office/drawing/2014/main" id="{12F6976C-DDBF-4808-9B45-2C78E0FC6AA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1" name="Текст 10">
            <a:extLst>
              <a:ext uri="{FF2B5EF4-FFF2-40B4-BE49-F238E27FC236}">
                <a16:creationId xmlns:a16="http://schemas.microsoft.com/office/drawing/2014/main" id="{66103D17-8EEC-45BF-B909-8F6DB8575A3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2" name="Текст 10">
            <a:extLst>
              <a:ext uri="{FF2B5EF4-FFF2-40B4-BE49-F238E27FC236}">
                <a16:creationId xmlns:a16="http://schemas.microsoft.com/office/drawing/2014/main" id="{57F6EB7B-A4AE-4147-A94B-9C2860A158F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3" name="Текст 10">
            <a:extLst>
              <a:ext uri="{FF2B5EF4-FFF2-40B4-BE49-F238E27FC236}">
                <a16:creationId xmlns:a16="http://schemas.microsoft.com/office/drawing/2014/main" id="{95673032-36DB-4772-82D8-46E21D810A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4" name="Текст 10">
            <a:extLst>
              <a:ext uri="{FF2B5EF4-FFF2-40B4-BE49-F238E27FC236}">
                <a16:creationId xmlns:a16="http://schemas.microsoft.com/office/drawing/2014/main" id="{CDE9935C-FEBD-421A-A63B-8A87A2D4A4D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242C672-1222-4C21-9E3D-F365D9665E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solidFill>
            <a:schemeClr val="bg1">
              <a:lumMod val="95000"/>
            </a:schemeClr>
          </a:solidFill>
        </p:spPr>
        <p:txBody>
          <a:bodyPr tIns="36000" rtlCol="0" anchor="t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ru-RU" noProof="0"/>
              <a:t>Название элемента</a:t>
            </a:r>
          </a:p>
        </p:txBody>
      </p:sp>
      <p:sp>
        <p:nvSpPr>
          <p:cNvPr id="37" name="Текст 36">
            <a:extLst>
              <a:ext uri="{FF2B5EF4-FFF2-40B4-BE49-F238E27FC236}">
                <a16:creationId xmlns:a16="http://schemas.microsoft.com/office/drawing/2014/main" id="{2F97A7E3-509A-417D-9818-EDDA3B539E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месяц, год</a:t>
            </a:r>
          </a:p>
        </p:txBody>
      </p:sp>
    </p:spTree>
    <p:extLst>
      <p:ext uri="{BB962C8B-B14F-4D97-AF65-F5344CB8AC3E}">
        <p14:creationId xmlns:p14="http://schemas.microsoft.com/office/powerpoint/2010/main" val="529110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лены группы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altLang="zh-CN" noProof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  <a:endParaRPr lang="ru-RU" altLang="zh-CN" noProof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ru-RU" altLang="zh-CN" noProof="0" smtClean="0"/>
              <a:pPr/>
              <a:t>‹#›</a:t>
            </a:fld>
            <a:endParaRPr lang="ru-RU" altLang="zh-CN" noProof="0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8977821B-617D-47E4-AAA2-FADADD15EB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1799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Вставьте или перетащите изображение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4854" y="2485913"/>
            <a:ext cx="2124000" cy="701538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/>
              <a:t>Имя</a:t>
            </a:r>
            <a:endParaRPr lang="ru-RU" altLang="zh-CN" noProof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53739758-B746-428A-A18B-3989DA89A8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74854" y="3904988"/>
            <a:ext cx="2124000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Краткая биография</a:t>
            </a:r>
            <a:endParaRPr lang="ru-RU" altLang="zh-CN" noProof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  <a:endParaRPr lang="ru-RU" altLang="zh-CN" noProof="0"/>
          </a:p>
        </p:txBody>
      </p:sp>
      <p:sp>
        <p:nvSpPr>
          <p:cNvPr id="28" name="Текст 8">
            <a:extLst>
              <a:ext uri="{FF2B5EF4-FFF2-40B4-BE49-F238E27FC236}">
                <a16:creationId xmlns:a16="http://schemas.microsoft.com/office/drawing/2014/main" id="{B502D142-31B4-4BFF-A18F-9FB36E0F4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74854" y="3461032"/>
            <a:ext cx="2124000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Должность</a:t>
            </a:r>
            <a:endParaRPr lang="ru-RU" altLang="zh-CN" noProof="0"/>
          </a:p>
        </p:txBody>
      </p:sp>
      <p:sp>
        <p:nvSpPr>
          <p:cNvPr id="41" name="Рисунок 4">
            <a:extLst>
              <a:ext uri="{FF2B5EF4-FFF2-40B4-BE49-F238E27FC236}">
                <a16:creationId xmlns:a16="http://schemas.microsoft.com/office/drawing/2014/main" id="{ED382BE6-73A2-49C4-9284-7996310FE85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268028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Вставьте или перетащите изображение</a:t>
            </a:r>
          </a:p>
        </p:txBody>
      </p:sp>
      <p:sp>
        <p:nvSpPr>
          <p:cNvPr id="42" name="Текст 8">
            <a:extLst>
              <a:ext uri="{FF2B5EF4-FFF2-40B4-BE49-F238E27FC236}">
                <a16:creationId xmlns:a16="http://schemas.microsoft.com/office/drawing/2014/main" id="{5E81FDE4-AA9D-42F8-BEAF-C710A81DC8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811083" y="2485913"/>
            <a:ext cx="2124000" cy="701538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/>
              <a:t>Имя</a:t>
            </a:r>
            <a:endParaRPr lang="ru-RU" altLang="zh-CN" noProof="0"/>
          </a:p>
        </p:txBody>
      </p:sp>
      <p:sp>
        <p:nvSpPr>
          <p:cNvPr id="43" name="Текст 10">
            <a:extLst>
              <a:ext uri="{FF2B5EF4-FFF2-40B4-BE49-F238E27FC236}">
                <a16:creationId xmlns:a16="http://schemas.microsoft.com/office/drawing/2014/main" id="{9D6585E1-D051-4611-811C-C8101B0D2F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11083" y="3904988"/>
            <a:ext cx="2124000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Краткая биография</a:t>
            </a:r>
            <a:endParaRPr lang="ru-RU" altLang="zh-CN" noProof="0"/>
          </a:p>
        </p:txBody>
      </p:sp>
      <p:sp>
        <p:nvSpPr>
          <p:cNvPr id="44" name="Текст 8">
            <a:extLst>
              <a:ext uri="{FF2B5EF4-FFF2-40B4-BE49-F238E27FC236}">
                <a16:creationId xmlns:a16="http://schemas.microsoft.com/office/drawing/2014/main" id="{6C195A32-24CC-4109-9C00-31757D0A0A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11083" y="3461032"/>
            <a:ext cx="2124000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Должность</a:t>
            </a:r>
            <a:endParaRPr lang="ru-RU" altLang="zh-CN" noProof="0"/>
          </a:p>
        </p:txBody>
      </p:sp>
      <p:sp>
        <p:nvSpPr>
          <p:cNvPr id="45" name="Рисунок 4">
            <a:extLst>
              <a:ext uri="{FF2B5EF4-FFF2-40B4-BE49-F238E27FC236}">
                <a16:creationId xmlns:a16="http://schemas.microsoft.com/office/drawing/2014/main" id="{B318C64F-C963-4A3C-BB8F-999A7F7F5F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112825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Вставьте или перетащите изображение</a:t>
            </a:r>
          </a:p>
        </p:txBody>
      </p:sp>
      <p:sp>
        <p:nvSpPr>
          <p:cNvPr id="46" name="Текст 8">
            <a:extLst>
              <a:ext uri="{FF2B5EF4-FFF2-40B4-BE49-F238E27FC236}">
                <a16:creationId xmlns:a16="http://schemas.microsoft.com/office/drawing/2014/main" id="{B8B9BC49-5937-4C0A-9AA6-7A7DA7F18CA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47313" y="2485913"/>
            <a:ext cx="2124000" cy="701538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/>
              <a:t>Имя</a:t>
            </a:r>
            <a:endParaRPr lang="ru-RU" altLang="zh-CN" noProof="0"/>
          </a:p>
        </p:txBody>
      </p:sp>
      <p:sp>
        <p:nvSpPr>
          <p:cNvPr id="47" name="Текст 10">
            <a:extLst>
              <a:ext uri="{FF2B5EF4-FFF2-40B4-BE49-F238E27FC236}">
                <a16:creationId xmlns:a16="http://schemas.microsoft.com/office/drawing/2014/main" id="{8020B4D6-002F-4FA9-BF1D-FC56D9A06F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47313" y="3904988"/>
            <a:ext cx="2124000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Краткая биография</a:t>
            </a:r>
            <a:endParaRPr lang="ru-RU" altLang="zh-CN" noProof="0"/>
          </a:p>
        </p:txBody>
      </p:sp>
      <p:sp>
        <p:nvSpPr>
          <p:cNvPr id="48" name="Текст 8">
            <a:extLst>
              <a:ext uri="{FF2B5EF4-FFF2-40B4-BE49-F238E27FC236}">
                <a16:creationId xmlns:a16="http://schemas.microsoft.com/office/drawing/2014/main" id="{93C1946C-7118-4BF3-8EE8-B0944465F4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47313" y="3461032"/>
            <a:ext cx="2124000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Должность</a:t>
            </a:r>
            <a:endParaRPr lang="ru-RU" altLang="zh-CN" noProof="0"/>
          </a:p>
        </p:txBody>
      </p:sp>
    </p:spTree>
    <p:extLst>
      <p:ext uri="{BB962C8B-B14F-4D97-AF65-F5344CB8AC3E}">
        <p14:creationId xmlns:p14="http://schemas.microsoft.com/office/powerpoint/2010/main" val="1638949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лены группы 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49" name="Текст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50" name="Текст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51" name="Текст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52" name="Текст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53" name="Текст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54" name="Текст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55" name="Текст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56" name="Текст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57" name="Текст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58" name="Текст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31800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9" name="Рисунок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237570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60" name="Рисунок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319606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61" name="Рисунок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263509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62" name="Рисунок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8207412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1" name="Текст 8">
            <a:extLst>
              <a:ext uri="{FF2B5EF4-FFF2-40B4-BE49-F238E27FC236}">
                <a16:creationId xmlns:a16="http://schemas.microsoft.com/office/drawing/2014/main" id="{F9EF21D5-1862-4F5B-86BF-B76AF2A72B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/>
              <a:t>Полное имя</a:t>
            </a:r>
          </a:p>
        </p:txBody>
      </p:sp>
      <p:sp>
        <p:nvSpPr>
          <p:cNvPr id="22" name="Текст 10">
            <a:extLst>
              <a:ext uri="{FF2B5EF4-FFF2-40B4-BE49-F238E27FC236}">
                <a16:creationId xmlns:a16="http://schemas.microsoft.com/office/drawing/2014/main" id="{80EC8DA4-EC6B-4362-949F-968E973A54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23" name="Рисунок 15">
            <a:extLst>
              <a:ext uri="{FF2B5EF4-FFF2-40B4-BE49-F238E27FC236}">
                <a16:creationId xmlns:a16="http://schemas.microsoft.com/office/drawing/2014/main" id="{FC64B5FD-0E87-4FAB-AFEA-D10DFED9F653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015131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346205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 с изображением 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9">
            <a:extLst>
              <a:ext uri="{FF2B5EF4-FFF2-40B4-BE49-F238E27FC236}">
                <a16:creationId xmlns:a16="http://schemas.microsoft.com/office/drawing/2014/main" id="{8BA39708-26C4-4C58-AAF1-7DDBAAFAC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rtlCol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Вставьте или перетащите свое фото 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29FEC1A-545F-4D58-B291-028B7D695567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896" y="2377000"/>
            <a:ext cx="3571782" cy="2387600"/>
          </a:xfrm>
        </p:spPr>
        <p:txBody>
          <a:bodyPr rtlCol="0" anchor="b"/>
          <a:lstStyle>
            <a:lvl1pPr algn="l">
              <a:defRPr sz="36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 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9896" y="4962525"/>
            <a:ext cx="3571782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87B6BB1-24C3-48A6-913C-94F7EA8127A1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1C9CBFF-5639-480A-82C7-50DAD54E2E48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001286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5" name="Текст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434267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059284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2A4E56-DEE9-4FB2-89FF-0F12DB08AD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A8525B7-4C8D-4482-98E3-A68789AAB0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602381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титульный слайд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9">
            <a:extLst>
              <a:ext uri="{FF2B5EF4-FFF2-40B4-BE49-F238E27FC236}">
                <a16:creationId xmlns:a16="http://schemas.microsoft.com/office/drawing/2014/main" id="{FF978957-D101-43B4-A717-19B1820B4F1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rtlCol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Вставьте или перетащите свое фото 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4DD3616-4E40-4CE5-88C8-2AF6E47D2086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EA3B184-0AF0-4DF5-B2BD-E6D1806BE1BF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8FC9062-5711-4550-8470-F1324E804FFF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39896" y="2377000"/>
            <a:ext cx="3571782" cy="2387600"/>
          </a:xfrm>
        </p:spPr>
        <p:txBody>
          <a:bodyPr rtlCol="0" anchor="b"/>
          <a:lstStyle>
            <a:lvl1pPr algn="l">
              <a:defRPr sz="54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Спасибо за внимание!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05624" y="5057775"/>
            <a:ext cx="3206053" cy="24765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Полное имя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9EABB85-2AAF-4939-BDF4-E3CF2F31B3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5" y="5400675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ZA" sz="1600" dirty="0"/>
            </a:lvl5pPr>
          </a:lstStyle>
          <a:p>
            <a:pPr marL="266700" lvl="0" indent="-266700" rtl="0"/>
            <a:r>
              <a:rPr lang="ru-RU" noProof="0"/>
              <a:t>Контактный номер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04E7DF27-55E9-4F17-91D3-29228A402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5625" y="5751513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ZA" sz="1600"/>
            </a:lvl5pPr>
          </a:lstStyle>
          <a:p>
            <a:pPr marL="266700" lvl="0" indent="-266700" rtl="0"/>
            <a:r>
              <a:rPr lang="ru-RU" noProof="0"/>
              <a:t>Электронная почта или контакт в социальной сети</a:t>
            </a:r>
          </a:p>
        </p:txBody>
      </p:sp>
    </p:spTree>
    <p:extLst>
      <p:ext uri="{BB962C8B-B14F-4D97-AF65-F5344CB8AC3E}">
        <p14:creationId xmlns:p14="http://schemas.microsoft.com/office/powerpoint/2010/main" val="41008153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знакомительные версии мобильных приложени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Экрана мобильного телефона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68055F11-596F-47BF-A832-A501EC346C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07" y="915497"/>
            <a:ext cx="4666142" cy="4684105"/>
          </a:xfrm>
          <a:prstGeom prst="rect">
            <a:avLst/>
          </a:prstGeom>
        </p:spPr>
      </p:pic>
      <p:pic>
        <p:nvPicPr>
          <p:cNvPr id="9" name="Рисунок 8" descr="Экрана мобильного телефона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80EBF765-2A5E-4BDA-B092-25691E4791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929" y="915497"/>
            <a:ext cx="4666142" cy="4684105"/>
          </a:xfrm>
          <a:prstGeom prst="rect">
            <a:avLst/>
          </a:prstGeom>
        </p:spPr>
      </p:pic>
      <p:pic>
        <p:nvPicPr>
          <p:cNvPr id="10" name="Рисунок 9" descr="Экрана мобильного телефона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E97A6530-14B5-4A05-B7A3-7BA661FCD5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51" y="915497"/>
            <a:ext cx="4666142" cy="468410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1" name="Объект 3">
            <a:extLst>
              <a:ext uri="{FF2B5EF4-FFF2-40B4-BE49-F238E27FC236}">
                <a16:creationId xmlns:a16="http://schemas.microsoft.com/office/drawing/2014/main" id="{47EC9494-5A42-419D-AADF-96EF1EFD7B6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505" y="5752808"/>
            <a:ext cx="1980000" cy="54894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Сведения о макете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CE2D3309-00A3-42D9-8706-6F2A6AD3BB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15505" y="5291099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Имя макета</a:t>
            </a:r>
          </a:p>
        </p:txBody>
      </p:sp>
      <p:sp>
        <p:nvSpPr>
          <p:cNvPr id="13" name="Объект 3">
            <a:extLst>
              <a:ext uri="{FF2B5EF4-FFF2-40B4-BE49-F238E27FC236}">
                <a16:creationId xmlns:a16="http://schemas.microsoft.com/office/drawing/2014/main" id="{94E4C70C-AC1E-4EDE-B2C1-23A54123479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177148" y="5752808"/>
            <a:ext cx="1980000" cy="54894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Сведения о макете</a:t>
            </a:r>
          </a:p>
        </p:txBody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14B1BB7D-C6D3-4D9C-A235-6CBB5A13EE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77148" y="5291099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Имя макета</a:t>
            </a:r>
          </a:p>
        </p:txBody>
      </p:sp>
      <p:sp>
        <p:nvSpPr>
          <p:cNvPr id="15" name="Объект 3">
            <a:extLst>
              <a:ext uri="{FF2B5EF4-FFF2-40B4-BE49-F238E27FC236}">
                <a16:creationId xmlns:a16="http://schemas.microsoft.com/office/drawing/2014/main" id="{718515F4-6451-4FB7-ACE4-5D9C2CD207A4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699878" y="5752808"/>
            <a:ext cx="1980000" cy="54894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Сведения о макете</a:t>
            </a:r>
          </a:p>
        </p:txBody>
      </p:sp>
      <p:sp>
        <p:nvSpPr>
          <p:cNvPr id="16" name="Текст 11">
            <a:extLst>
              <a:ext uri="{FF2B5EF4-FFF2-40B4-BE49-F238E27FC236}">
                <a16:creationId xmlns:a16="http://schemas.microsoft.com/office/drawing/2014/main" id="{B362C889-34FC-4EB1-967B-DC98349082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9878" y="5291099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Имя макета</a:t>
            </a: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4C4EB921-BD58-4C2E-BDD5-FC8D2629829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751679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7" name="Рисунок 3">
            <a:extLst>
              <a:ext uri="{FF2B5EF4-FFF2-40B4-BE49-F238E27FC236}">
                <a16:creationId xmlns:a16="http://schemas.microsoft.com/office/drawing/2014/main" id="{3CB44DE3-C599-4EA7-BFDA-4E39AE89FC0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281301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8" name="Рисунок 3">
            <a:extLst>
              <a:ext uri="{FF2B5EF4-FFF2-40B4-BE49-F238E27FC236}">
                <a16:creationId xmlns:a16="http://schemas.microsoft.com/office/drawing/2014/main" id="{A4392E45-2A0B-49BF-9952-79C42AF8DE9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810923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1230127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тзы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49CC2AE-E299-42B4-A2C4-357708A005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800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 anchor="ctr"/>
          <a:lstStyle>
            <a:lvl1pPr marL="0" indent="0" algn="ctr">
              <a:buNone/>
              <a:defRPr i="0"/>
            </a:lvl1pPr>
          </a:lstStyle>
          <a:p>
            <a:pPr lvl="0" rtl="0"/>
            <a:r>
              <a:rPr lang="ru-RU" noProof="0"/>
              <a:t>Здесь должен быть отзыв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556" y="3693626"/>
            <a:ext cx="3251132" cy="231102"/>
          </a:xfrm>
        </p:spPr>
        <p:txBody>
          <a:bodyPr rtlCol="0"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Имя и должность</a:t>
            </a:r>
          </a:p>
        </p:txBody>
      </p:sp>
      <p:sp>
        <p:nvSpPr>
          <p:cNvPr id="12" name="Текст 3">
            <a:extLst>
              <a:ext uri="{FF2B5EF4-FFF2-40B4-BE49-F238E27FC236}">
                <a16:creationId xmlns:a16="http://schemas.microsoft.com/office/drawing/2014/main" id="{03139A49-E537-4395-967A-08C9978207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25172" y="3591659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 anchor="ctr"/>
          <a:lstStyle>
            <a:lvl1pPr marL="0" indent="0" algn="ctr">
              <a:buNone/>
              <a:defRPr i="0"/>
            </a:lvl1pPr>
          </a:lstStyle>
          <a:p>
            <a:pPr lvl="0" rtl="0"/>
            <a:r>
              <a:rPr lang="ru-RU" noProof="0"/>
              <a:t>Здесь должен быть отзыв</a:t>
            </a:r>
          </a:p>
        </p:txBody>
      </p:sp>
      <p:sp>
        <p:nvSpPr>
          <p:cNvPr id="13" name="Текст 8">
            <a:extLst>
              <a:ext uri="{FF2B5EF4-FFF2-40B4-BE49-F238E27FC236}">
                <a16:creationId xmlns:a16="http://schemas.microsoft.com/office/drawing/2014/main" id="{3EE1C8A1-F171-46D2-A92F-1B0E9C52B1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68052" y="5448541"/>
            <a:ext cx="3251132" cy="231102"/>
          </a:xfrm>
        </p:spPr>
        <p:txBody>
          <a:bodyPr rtlCol="0"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Имя и должность</a:t>
            </a:r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E3E7FB48-98BE-4677-A80F-969F9F3072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18545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 anchor="ctr"/>
          <a:lstStyle>
            <a:lvl1pPr marL="0" indent="0" algn="ctr">
              <a:buNone/>
              <a:defRPr i="0"/>
            </a:lvl1pPr>
          </a:lstStyle>
          <a:p>
            <a:pPr lvl="0" rtl="0"/>
            <a:r>
              <a:rPr lang="ru-RU" noProof="0"/>
              <a:t>Здесь должен быть отзыв</a:t>
            </a:r>
          </a:p>
        </p:txBody>
      </p:sp>
      <p:sp>
        <p:nvSpPr>
          <p:cNvPr id="15" name="Текст 8">
            <a:extLst>
              <a:ext uri="{FF2B5EF4-FFF2-40B4-BE49-F238E27FC236}">
                <a16:creationId xmlns:a16="http://schemas.microsoft.com/office/drawing/2014/main" id="{0146F28A-70F5-4E8B-8A3A-ADB1B6A080D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69301" y="3693626"/>
            <a:ext cx="3251132" cy="231102"/>
          </a:xfrm>
        </p:spPr>
        <p:txBody>
          <a:bodyPr rtlCol="0"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Имя и 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2362715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rtlCol="0"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 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83102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805D700-F00E-4505-8483-501219FB8BD2}"/>
              </a:ext>
            </a:extLst>
          </p:cNvPr>
          <p:cNvSpPr/>
          <p:nvPr userDrawn="1"/>
        </p:nvSpPr>
        <p:spPr>
          <a:xfrm>
            <a:off x="0" y="0"/>
            <a:ext cx="12192000" cy="63653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rtlCol="0"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 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ru-RU" noProof="0"/>
              <a:t>Добавление нижнего колонтитула</a:t>
            </a:r>
          </a:p>
        </p:txBody>
      </p:sp>
    </p:spTree>
    <p:extLst>
      <p:ext uri="{BB962C8B-B14F-4D97-AF65-F5344CB8AC3E}">
        <p14:creationId xmlns:p14="http://schemas.microsoft.com/office/powerpoint/2010/main" val="4186834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8" name="Нижний колонтитул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 rtlCol="0"/>
          <a:lstStyle/>
          <a:p>
            <a:pPr rtl="0"/>
            <a:r>
              <a:rPr lang="ru-RU" noProof="0"/>
              <a:t>Добавление нижнего колонтитула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2" name="Текст 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3" name="Объект 2">
            <a:extLst>
              <a:ext uri="{FF2B5EF4-FFF2-40B4-BE49-F238E27FC236}">
                <a16:creationId xmlns:a16="http://schemas.microsoft.com/office/drawing/2014/main" id="{DF554488-3F7D-4F3A-9AAF-73FB0977D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5962" y="457200"/>
            <a:ext cx="5501126" cy="5411787"/>
          </a:xfrm>
        </p:spPr>
        <p:txBody>
          <a:bodyPr rtlCol="0"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1996757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8" name="Нижний колонтитул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 rtlCol="0"/>
          <a:lstStyle/>
          <a:p>
            <a:pPr rtl="0"/>
            <a:r>
              <a:rPr lang="ru-RU" noProof="0"/>
              <a:t>Добавление нижнего колонтитула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2" name="Текст 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9" name="Рисунок 2">
            <a:extLst>
              <a:ext uri="{FF2B5EF4-FFF2-40B4-BE49-F238E27FC236}">
                <a16:creationId xmlns:a16="http://schemas.microsoft.com/office/drawing/2014/main" id="{56321125-B861-4CD5-8023-6E403517657A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804181" y="457201"/>
            <a:ext cx="5504688" cy="5403850"/>
          </a:xfrm>
        </p:spPr>
        <p:txBody>
          <a:bodyPr rtlCol="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87718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с изображением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9">
            <a:extLst>
              <a:ext uri="{FF2B5EF4-FFF2-40B4-BE49-F238E27FC236}">
                <a16:creationId xmlns:a16="http://schemas.microsoft.com/office/drawing/2014/main" id="{6FAD7B97-1B74-414B-B585-45E33908CB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365363"/>
          </a:xfrm>
          <a:solidFill>
            <a:schemeClr val="tx1">
              <a:lumMod val="75000"/>
              <a:lumOff val="25000"/>
            </a:schemeClr>
          </a:solidFill>
        </p:spPr>
        <p:txBody>
          <a:bodyPr vert="vert270" lIns="144000" tIns="0" rIns="0" rtlCol="0" anchor="t"/>
          <a:lstStyle>
            <a:lvl1pPr marL="0" indent="0" algn="ct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/>
              <a:t>Вставьте или перетащите свое фото 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rtlCol="0"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 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ru-RU" noProof="0"/>
              <a:t>Добавление нижнего колонтитула</a:t>
            </a:r>
          </a:p>
        </p:txBody>
      </p:sp>
    </p:spTree>
    <p:extLst>
      <p:ext uri="{BB962C8B-B14F-4D97-AF65-F5344CB8AC3E}">
        <p14:creationId xmlns:p14="http://schemas.microsoft.com/office/powerpoint/2010/main" val="14956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подзаголовок, содержимое и изображени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3714749"/>
            <a:ext cx="6406950" cy="3143249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3714746"/>
            <a:ext cx="4416225" cy="2364591"/>
          </a:xfrm>
        </p:spPr>
        <p:txBody>
          <a:bodyPr rtlCol="0" anchor="t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03" y="3981451"/>
            <a:ext cx="5749483" cy="1343026"/>
          </a:xfrm>
        </p:spPr>
        <p:txBody>
          <a:bodyPr rtlCol="0"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528B6E3D-9C01-45EA-9E2B-711EC1B84F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53050" y="0"/>
            <a:ext cx="640695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 rtl="0"/>
            <a:r>
              <a:rPr lang="ru-RU" noProof="0"/>
              <a:t>Вставьте или перетащите свое фото</a:t>
            </a:r>
          </a:p>
        </p:txBody>
      </p:sp>
      <p:sp>
        <p:nvSpPr>
          <p:cNvPr id="18" name="Нижний колонтитул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 rtlCol="0"/>
          <a:lstStyle/>
          <a:p>
            <a:pPr rtl="0"/>
            <a:r>
              <a:rPr lang="ru-RU" noProof="0"/>
              <a:t>Добавление нижнего колонтитула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CC8965A7-6363-464F-998B-64E00F4F4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8442" y="5657850"/>
            <a:ext cx="5749334" cy="1119943"/>
          </a:xfrm>
        </p:spPr>
        <p:txBody>
          <a:bodyPr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 rtl="0"/>
            <a:r>
              <a:rPr lang="ru-RU" noProof="0"/>
              <a:t>Подзаголовок, ключевую фразу или размытое изображение можно добавить сюда</a:t>
            </a:r>
          </a:p>
        </p:txBody>
      </p:sp>
    </p:spTree>
    <p:extLst>
      <p:ext uri="{BB962C8B-B14F-4D97-AF65-F5344CB8AC3E}">
        <p14:creationId xmlns:p14="http://schemas.microsoft.com/office/powerpoint/2010/main" val="342066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 с изображения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49" name="Текст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50" name="Текст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51" name="Текст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52" name="Текст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53" name="Текст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54" name="Текст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55" name="Текст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56" name="Текст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57" name="Текст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58" name="Текст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пункта</a:t>
            </a:r>
          </a:p>
        </p:txBody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3180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9" name="Рисунок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27718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60" name="Рисунок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1122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61" name="Рисунок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4519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62" name="Рисунок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7805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4064838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 со знач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noProof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Подзаголовок, ключевую фразу или размытое изображение можно добавить сюда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2000" y="6365363"/>
            <a:ext cx="5472000" cy="412431"/>
          </a:xfrm>
        </p:spPr>
        <p:txBody>
          <a:bodyPr rtlCol="0"/>
          <a:lstStyle/>
          <a:p>
            <a:pPr rtl="0"/>
            <a:r>
              <a:rPr lang="ru-RU" noProof="0"/>
              <a:t>Добавление нижнего колонтитула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0" name="Рисунок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 rtl="0"/>
            <a:r>
              <a:rPr lang="ru-RU" noProof="0"/>
              <a:t>Вставьте или перетащите свое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Образец заголовка</a:t>
            </a:r>
          </a:p>
        </p:txBody>
      </p:sp>
      <p:sp>
        <p:nvSpPr>
          <p:cNvPr id="13" name="Текст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8002" y="4130531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02" y="4764931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15" name="Текст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02527" y="4130531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Маркер 2</a:t>
            </a:r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2527" y="4764931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17" name="Текст 8">
            <a:extLst>
              <a:ext uri="{FF2B5EF4-FFF2-40B4-BE49-F238E27FC236}">
                <a16:creationId xmlns:a16="http://schemas.microsoft.com/office/drawing/2014/main" id="{C595063C-F901-4E60-A714-6454F42F0D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17052" y="4130531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Маркер 3</a:t>
            </a:r>
          </a:p>
        </p:txBody>
      </p:sp>
      <p:sp>
        <p:nvSpPr>
          <p:cNvPr id="18" name="Текст 10">
            <a:extLst>
              <a:ext uri="{FF2B5EF4-FFF2-40B4-BE49-F238E27FC236}">
                <a16:creationId xmlns:a16="http://schemas.microsoft.com/office/drawing/2014/main" id="{C7672B0A-0079-40F6-8B93-A5F1DB588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17052" y="4764931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пункта</a:t>
            </a:r>
          </a:p>
        </p:txBody>
      </p:sp>
    </p:spTree>
    <p:extLst>
      <p:ext uri="{BB962C8B-B14F-4D97-AF65-F5344CB8AC3E}">
        <p14:creationId xmlns:p14="http://schemas.microsoft.com/office/powerpoint/2010/main" val="546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ункта со знач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noProof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Подзаголовок, ключевую фразу или размытое изображение можно добавить сюда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0" name="Рисунок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 rtl="0"/>
            <a:r>
              <a:rPr lang="ru-RU" noProof="0"/>
              <a:t>Вставьте или перетащите свое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Образец заголовка</a:t>
            </a:r>
          </a:p>
        </p:txBody>
      </p:sp>
      <p:sp>
        <p:nvSpPr>
          <p:cNvPr id="13" name="Текст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8577" y="5010963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Маркер 3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8577" y="5645363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15" name="Текст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02677" y="5010963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Маркер 4</a:t>
            </a:r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02677" y="5645363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пункта</a:t>
            </a:r>
          </a:p>
        </p:txBody>
      </p:sp>
      <p:sp>
        <p:nvSpPr>
          <p:cNvPr id="23" name="Текст 8">
            <a:extLst>
              <a:ext uri="{FF2B5EF4-FFF2-40B4-BE49-F238E27FC236}">
                <a16:creationId xmlns:a16="http://schemas.microsoft.com/office/drawing/2014/main" id="{B71CBA76-3CE4-4FA7-8940-41ECC9129C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8577" y="2360347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24" name="Текст 10">
            <a:extLst>
              <a:ext uri="{FF2B5EF4-FFF2-40B4-BE49-F238E27FC236}">
                <a16:creationId xmlns:a16="http://schemas.microsoft.com/office/drawing/2014/main" id="{ADC8FCF6-5E2F-4976-8979-F493766C38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8577" y="2994747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25" name="Текст 8">
            <a:extLst>
              <a:ext uri="{FF2B5EF4-FFF2-40B4-BE49-F238E27FC236}">
                <a16:creationId xmlns:a16="http://schemas.microsoft.com/office/drawing/2014/main" id="{F111F3D7-9557-4D01-B2FB-38A2FFA105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2677" y="2360347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Маркер 2</a:t>
            </a:r>
          </a:p>
        </p:txBody>
      </p:sp>
      <p:sp>
        <p:nvSpPr>
          <p:cNvPr id="26" name="Текст 10">
            <a:extLst>
              <a:ext uri="{FF2B5EF4-FFF2-40B4-BE49-F238E27FC236}">
                <a16:creationId xmlns:a16="http://schemas.microsoft.com/office/drawing/2014/main" id="{FE89EBCC-101B-4979-93C1-08579B0319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02677" y="2994747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</p:spTree>
    <p:extLst>
      <p:ext uri="{BB962C8B-B14F-4D97-AF65-F5344CB8AC3E}">
        <p14:creationId xmlns:p14="http://schemas.microsoft.com/office/powerpoint/2010/main" val="3040843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фровой продукт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CE857ED-B36A-4B8A-81C4-94389617E2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3465" y="1007667"/>
            <a:ext cx="11528535" cy="564538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3613424"/>
            <a:ext cx="3974900" cy="2465913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177496E8-E637-4081-A0D0-AB167EE459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582738"/>
            <a:ext cx="3975100" cy="1744662"/>
          </a:xfrm>
        </p:spPr>
        <p:txBody>
          <a:bodyPr rtlCol="0" anchor="b"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Выделенный текст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E221C2C-B20F-4F90-A44F-08EE879BA9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17319" y="1450975"/>
            <a:ext cx="6974680" cy="3935414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Вставьте или перетащите свой макет экрана</a:t>
            </a:r>
          </a:p>
        </p:txBody>
      </p:sp>
    </p:spTree>
    <p:extLst>
      <p:ext uri="{BB962C8B-B14F-4D97-AF65-F5344CB8AC3E}">
        <p14:creationId xmlns:p14="http://schemas.microsoft.com/office/powerpoint/2010/main" val="77450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и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08000"/>
            <a:ext cx="11340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Строка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231749" y="4637931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раздела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0BF46361-E4F6-47BA-9660-22CF6C0669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1498" y="4637931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раздела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2BB15A8A-91AC-4F5D-A727-1D120F5D43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1247" y="4637931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раздела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1A87D1D6-A833-418D-948C-DDF7937231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31749" y="4003531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Раздел 1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729FC9F6-9736-4DA2-A807-7430389A47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1498" y="4003531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Раздел 2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8FD41719-B17D-4C65-8905-CFB25698E4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1247" y="4003531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Раздел 3</a:t>
            </a:r>
          </a:p>
        </p:txBody>
      </p:sp>
    </p:spTree>
    <p:extLst>
      <p:ext uri="{BB962C8B-B14F-4D97-AF65-F5344CB8AC3E}">
        <p14:creationId xmlns:p14="http://schemas.microsoft.com/office/powerpoint/2010/main" val="2306804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6A7F847-7F52-4026-B418-55C25C28C4CB}"/>
              </a:ext>
            </a:extLst>
          </p:cNvPr>
          <p:cNvSpPr/>
          <p:nvPr userDrawn="1"/>
        </p:nvSpPr>
        <p:spPr>
          <a:xfrm>
            <a:off x="0" y="6365364"/>
            <a:ext cx="12192000" cy="421200"/>
          </a:xfrm>
          <a:prstGeom prst="rect">
            <a:avLst/>
          </a:prstGeom>
          <a:gradFill>
            <a:gsLst>
              <a:gs pos="5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47D8FD-2235-485B-95E1-2EBD5AB4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 2">
            <a:extLst>
              <a:ext uri="{FF2B5EF4-FFF2-40B4-BE49-F238E27FC236}">
                <a16:creationId xmlns:a16="http://schemas.microsoft.com/office/drawing/2014/main" id="{99F4A233-446A-4EDA-9622-BBF0631DF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728000"/>
            <a:ext cx="11340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4A2955-0629-484D-8B16-D4500802A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vert="horz" lIns="0" tIns="0" rIns="0" bIns="0" rtlCol="0" anchor="ctr"/>
          <a:lstStyle>
            <a:lvl1pPr algn="ctr"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rtl="0"/>
            <a:fld id="{4B73C415-D670-4716-A5EC-CC4D52CA2BAC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DBD150CE-DC66-461D-A66C-7CF330704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Добавление нижнего колонтитула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0ED0A63-77FF-4992-99DD-A09E96E22ACC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6335A3F-070E-4B0E-A4FA-9B3279A2897C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3" name="Надпись 12">
            <a:extLst>
              <a:ext uri="{FF2B5EF4-FFF2-40B4-BE49-F238E27FC236}">
                <a16:creationId xmlns:a16="http://schemas.microsoft.com/office/drawing/2014/main" id="{7C7EB16B-9FE5-4954-8D9A-47381E739BF5}"/>
              </a:ext>
            </a:extLst>
          </p:cNvPr>
          <p:cNvSpPr txBox="1"/>
          <p:nvPr userDrawn="1"/>
        </p:nvSpPr>
        <p:spPr>
          <a:xfrm>
            <a:off x="9529311" y="6365363"/>
            <a:ext cx="2047875" cy="42996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 rtl="0"/>
            <a:r>
              <a:rPr lang="ru-RU" sz="1200" b="0" noProof="0">
                <a:solidFill>
                  <a:schemeClr val="bg1">
                    <a:lumMod val="65000"/>
                  </a:schemeClr>
                </a:solidFill>
                <a:latin typeface="+mn-lt"/>
              </a:rPr>
              <a:t>ИМЯ ИЛИ ЛОГОТИП</a:t>
            </a:r>
          </a:p>
        </p:txBody>
      </p:sp>
    </p:spTree>
    <p:extLst>
      <p:ext uri="{BB962C8B-B14F-4D97-AF65-F5344CB8AC3E}">
        <p14:creationId xmlns:p14="http://schemas.microsoft.com/office/powerpoint/2010/main" val="22448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4" r:id="rId9"/>
    <p:sldLayoutId id="2147483665" r:id="rId10"/>
    <p:sldLayoutId id="2147483666" r:id="rId11"/>
    <p:sldLayoutId id="2147483667" r:id="rId12"/>
    <p:sldLayoutId id="2147483650" r:id="rId13"/>
    <p:sldLayoutId id="2147483652" r:id="rId14"/>
    <p:sldLayoutId id="2147483653" r:id="rId15"/>
    <p:sldLayoutId id="2147483668" r:id="rId16"/>
    <p:sldLayoutId id="2147483669" r:id="rId17"/>
    <p:sldLayoutId id="2147483671" r:id="rId18"/>
    <p:sldLayoutId id="2147483672" r:id="rId19"/>
    <p:sldLayoutId id="2147483654" r:id="rId20"/>
    <p:sldLayoutId id="2147483678" r:id="rId21"/>
    <p:sldLayoutId id="2147483655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9" r:id="rId28"/>
    <p:sldLayoutId id="2147483680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0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Char char="○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1397F9E-9B5B-8B72-3550-389BDF5BD8F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4030" r="4030"/>
          <a:stretch>
            <a:fillRect/>
          </a:stretch>
        </p:blipFill>
        <p:spPr>
          <a:xfrm>
            <a:off x="0" y="0"/>
            <a:ext cx="12192000" cy="6786563"/>
          </a:xfrm>
          <a:prstGeom prst="rect">
            <a:avLst/>
          </a:prstGeom>
        </p:spPr>
      </p:pic>
      <p:sp>
        <p:nvSpPr>
          <p:cNvPr id="28" name="Прямоугольник 27" title="Темный полупрозрачный фон">
            <a:extLst>
              <a:ext uri="{FF2B5EF4-FFF2-40B4-BE49-F238E27FC236}">
                <a16:creationId xmlns:a16="http://schemas.microsoft.com/office/drawing/2014/main" id="{E93CFE69-79B0-440B-949E-DA17AD834A10}"/>
              </a:ext>
            </a:extLst>
          </p:cNvPr>
          <p:cNvSpPr/>
          <p:nvPr/>
        </p:nvSpPr>
        <p:spPr>
          <a:xfrm>
            <a:off x="8121890" y="39422"/>
            <a:ext cx="4070110" cy="664924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19" name="Надпись 18">
            <a:extLst>
              <a:ext uri="{FF2B5EF4-FFF2-40B4-BE49-F238E27FC236}">
                <a16:creationId xmlns:a16="http://schemas.microsoft.com/office/drawing/2014/main" id="{5170152F-4BDD-EA4D-B3D1-E9A87974CFC0}"/>
              </a:ext>
            </a:extLst>
          </p:cNvPr>
          <p:cNvSpPr txBox="1"/>
          <p:nvPr/>
        </p:nvSpPr>
        <p:spPr bwMode="gray">
          <a:xfrm>
            <a:off x="8364791" y="3328454"/>
            <a:ext cx="36748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90000"/>
              </a:lnSpc>
            </a:pPr>
            <a:r>
              <a:rPr lang="ru-RU" sz="20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Выполнили</a:t>
            </a:r>
            <a:r>
              <a:rPr lang="en-US" sz="20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:</a:t>
            </a:r>
            <a:endParaRPr lang="ru-RU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  <a:p>
            <a:pPr rtl="0">
              <a:lnSpc>
                <a:spcPct val="90000"/>
              </a:lnSpc>
            </a:pPr>
            <a:endParaRPr lang="en-US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  <a:p>
            <a:pPr marL="342900" indent="-342900" rtl="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20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Балныкин Климентий (Главный астролог)</a:t>
            </a:r>
          </a:p>
          <a:p>
            <a:pPr marL="342900" indent="-342900" rtl="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ru-RU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  <a:p>
            <a:pPr marL="342900" indent="-342900" rtl="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20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Голдобин Кирилл (Главный астропсихолог)</a:t>
            </a:r>
          </a:p>
          <a:p>
            <a:pPr rtl="0">
              <a:lnSpc>
                <a:spcPct val="90000"/>
              </a:lnSpc>
            </a:pPr>
            <a:r>
              <a:rPr lang="ru-RU" sz="20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     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8212425" y="10317"/>
            <a:ext cx="3979575" cy="1530615"/>
          </a:xfrm>
        </p:spPr>
        <p:txBody>
          <a:bodyPr rtlCol="0"/>
          <a:lstStyle/>
          <a:p>
            <a:pPr rtl="0"/>
            <a:r>
              <a:rPr lang="ru-RU" sz="3200" b="1" spc="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Чат-бот </a:t>
            </a:r>
            <a:br>
              <a:rPr lang="en-US" sz="3200" b="1" spc="0" dirty="0">
                <a:latin typeface="Bookman Old Style" panose="02050604050505020204" pitchFamily="18" charset="0"/>
                <a:cs typeface="Times New Roman" panose="02020603050405020304" pitchFamily="18" charset="0"/>
              </a:rPr>
            </a:br>
            <a:br>
              <a:rPr lang="en-US" sz="3200" b="1" spc="0" dirty="0">
                <a:latin typeface="Bookman Old Style" panose="02050604050505020204" pitchFamily="18" charset="0"/>
                <a:cs typeface="Times New Roman" panose="02020603050405020304" pitchFamily="18" charset="0"/>
              </a:rPr>
            </a:br>
            <a:r>
              <a:rPr lang="ru-RU" sz="3200" b="1" spc="0" dirty="0">
                <a:solidFill>
                  <a:schemeClr val="accent3">
                    <a:lumMod val="75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Гороскоп</a:t>
            </a:r>
            <a:r>
              <a:rPr lang="en-US" sz="3200" b="1" spc="0" dirty="0">
                <a:solidFill>
                  <a:schemeClr val="accent3">
                    <a:lumMod val="75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-</a:t>
            </a:r>
            <a:r>
              <a:rPr lang="ru-RU" sz="3200" b="1" spc="0" dirty="0">
                <a:solidFill>
                  <a:schemeClr val="accent3">
                    <a:lumMod val="75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оп</a:t>
            </a:r>
            <a:r>
              <a:rPr lang="en-US" sz="3200" b="1" spc="0" dirty="0">
                <a:solidFill>
                  <a:schemeClr val="accent3">
                    <a:lumMod val="75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-</a:t>
            </a:r>
            <a:r>
              <a:rPr lang="ru-RU" sz="3200" b="1" spc="0" dirty="0">
                <a:solidFill>
                  <a:schemeClr val="accent3">
                    <a:lumMod val="75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оп</a:t>
            </a:r>
          </a:p>
        </p:txBody>
      </p:sp>
      <p:cxnSp>
        <p:nvCxnSpPr>
          <p:cNvPr id="16" name="Прямая соединительная линия 15" title="Разделитель">
            <a:extLst>
              <a:ext uri="{FF2B5EF4-FFF2-40B4-BE49-F238E27FC236}">
                <a16:creationId xmlns:a16="http://schemas.microsoft.com/office/drawing/2014/main" id="{F3753AF9-461F-4049-BB9D-621E76A51470}"/>
              </a:ext>
            </a:extLst>
          </p:cNvPr>
          <p:cNvCxnSpPr>
            <a:cxnSpLocks/>
          </p:cNvCxnSpPr>
          <p:nvPr/>
        </p:nvCxnSpPr>
        <p:spPr>
          <a:xfrm>
            <a:off x="8121890" y="5923092"/>
            <a:ext cx="4070110" cy="8467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4067053" y="6786563"/>
            <a:ext cx="3571782" cy="588413"/>
          </a:xfrm>
        </p:spPr>
        <p:txBody>
          <a:bodyPr rtlCol="0"/>
          <a:lstStyle/>
          <a:p>
            <a:pPr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19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50278691-08BD-BDBE-2024-91A647348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0" y="53577"/>
            <a:ext cx="3131527" cy="66516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96B8BC0-D5F8-A65F-F88F-FB69A6331B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864" y="53577"/>
            <a:ext cx="3115136" cy="663120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61435" y="2791417"/>
            <a:ext cx="5011471" cy="923330"/>
          </a:xfrm>
          <a:prstGeom prst="rect">
            <a:avLst/>
          </a:prstGeom>
          <a:noFill/>
          <a:effectLst>
            <a:outerShdw dist="25400" dir="20880000" algn="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54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Приветствие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5A45977-D188-4F88-8F59-8F6BB5D1A3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0"/>
          <a:stretch/>
        </p:blipFill>
        <p:spPr>
          <a:xfrm>
            <a:off x="8644864" y="53577"/>
            <a:ext cx="3154597" cy="672421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422D5D0-3F5B-4807-BFD1-35B2AE5F99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473"/>
          <a:stretch/>
        </p:blipFill>
        <p:spPr>
          <a:xfrm>
            <a:off x="5658103" y="908759"/>
            <a:ext cx="2411368" cy="159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7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6" name="TextBox 15"/>
          <p:cNvSpPr txBox="1"/>
          <p:nvPr/>
        </p:nvSpPr>
        <p:spPr>
          <a:xfrm>
            <a:off x="261435" y="2791417"/>
            <a:ext cx="5011471" cy="769441"/>
          </a:xfrm>
          <a:prstGeom prst="rect">
            <a:avLst/>
          </a:prstGeom>
          <a:noFill/>
          <a:effectLst>
            <a:outerShdw dist="25400" dir="20880000" algn="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44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Команда /</a:t>
            </a:r>
            <a:r>
              <a:rPr lang="en-US" sz="44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help</a:t>
            </a:r>
            <a:endParaRPr lang="ru-RU" sz="44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4C6DBC17-0919-9588-3A40-8DC246D8AA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1" y="1517304"/>
            <a:ext cx="6406950" cy="361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11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6" name="TextBox 15"/>
          <p:cNvSpPr txBox="1"/>
          <p:nvPr/>
        </p:nvSpPr>
        <p:spPr>
          <a:xfrm>
            <a:off x="341579" y="1857373"/>
            <a:ext cx="5011471" cy="2554545"/>
          </a:xfrm>
          <a:prstGeom prst="rect">
            <a:avLst/>
          </a:prstGeom>
          <a:noFill/>
          <a:effectLst>
            <a:outerShdw dist="25400" dir="20880000" algn="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40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Заполнение данных, если не дал информацию о себе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7530181-8C11-A907-6975-A3FAFDDF1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785" y="172990"/>
            <a:ext cx="4820441" cy="630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07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6" name="TextBox 15"/>
          <p:cNvSpPr txBox="1"/>
          <p:nvPr/>
        </p:nvSpPr>
        <p:spPr>
          <a:xfrm>
            <a:off x="341579" y="2603349"/>
            <a:ext cx="5011471" cy="1446550"/>
          </a:xfrm>
          <a:prstGeom prst="rect">
            <a:avLst/>
          </a:prstGeom>
          <a:noFill/>
          <a:effectLst>
            <a:outerShdw dist="25400" dir="20880000" algn="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44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Получение данных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D76D132-65E3-FB9E-4A95-E8FEBF2FFD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"/>
          <a:stretch/>
        </p:blipFill>
        <p:spPr>
          <a:xfrm>
            <a:off x="5555284" y="476055"/>
            <a:ext cx="6002482" cy="138131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73E447C-FBA4-C3B1-55DA-DBA0BB1E4E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726" y="1967454"/>
            <a:ext cx="5474235" cy="477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0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6" name="TextBox 15"/>
          <p:cNvSpPr txBox="1"/>
          <p:nvPr/>
        </p:nvSpPr>
        <p:spPr>
          <a:xfrm>
            <a:off x="341579" y="2603349"/>
            <a:ext cx="5011471" cy="1323439"/>
          </a:xfrm>
          <a:prstGeom prst="rect">
            <a:avLst/>
          </a:prstGeom>
          <a:noFill/>
          <a:effectLst>
            <a:outerShdw dist="25400" dir="20880000" algn="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40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Ежедневный гороскоп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AFDF42E-C967-101D-7151-EF1BE703E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200" y="610997"/>
            <a:ext cx="5555386" cy="560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2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6" name="TextBox 15"/>
          <p:cNvSpPr txBox="1"/>
          <p:nvPr/>
        </p:nvSpPr>
        <p:spPr>
          <a:xfrm>
            <a:off x="341579" y="2603349"/>
            <a:ext cx="5011471" cy="707886"/>
          </a:xfrm>
          <a:prstGeom prst="rect">
            <a:avLst/>
          </a:prstGeom>
          <a:noFill/>
          <a:effectLst>
            <a:outerShdw dist="25400" dir="20880000" algn="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40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Совместимость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E949083-1DE1-AFBF-64AB-0046C16C2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226" y="727364"/>
            <a:ext cx="5314258" cy="576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3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6" name="TextBox 15"/>
          <p:cNvSpPr txBox="1"/>
          <p:nvPr/>
        </p:nvSpPr>
        <p:spPr>
          <a:xfrm>
            <a:off x="240544" y="2658012"/>
            <a:ext cx="5011471" cy="1323439"/>
          </a:xfrm>
          <a:prstGeom prst="rect">
            <a:avLst/>
          </a:prstGeom>
          <a:noFill/>
          <a:effectLst>
            <a:outerShdw dist="25400" dir="20880000" algn="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40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Достоинства и недостатки союза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F439E1F-B19C-1DAD-C282-349D53772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725" y="0"/>
            <a:ext cx="3315656" cy="1313675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8D24F26-FA87-F4F2-9FF9-2ED73E338D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021" y="0"/>
            <a:ext cx="3134979" cy="1007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53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2891" b="12891"/>
          <a:stretch>
            <a:fillRect/>
          </a:stretch>
        </p:blipFill>
        <p:spPr>
          <a:xfrm>
            <a:off x="2374037" y="1263951"/>
            <a:ext cx="9604032" cy="534599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724468" y="6858000"/>
            <a:ext cx="3571782" cy="238760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28549" y="6997250"/>
            <a:ext cx="3571782" cy="121920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>
            <a:off x="253151" y="447261"/>
            <a:ext cx="6922902" cy="707886"/>
          </a:xfrm>
          <a:prstGeom prst="rect">
            <a:avLst/>
          </a:prstGeom>
          <a:noFill/>
          <a:effectLst>
            <a:outerShdw dist="25400" dir="20880000" algn="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40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89872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Great Pitch Decks - Technology">
      <a:dk1>
        <a:sysClr val="windowText" lastClr="000000"/>
      </a:dk1>
      <a:lt1>
        <a:sysClr val="window" lastClr="FFFFFF"/>
      </a:lt1>
      <a:dk2>
        <a:srgbClr val="12121E"/>
      </a:dk2>
      <a:lt2>
        <a:srgbClr val="F2F2F2"/>
      </a:lt2>
      <a:accent1>
        <a:srgbClr val="00B0F0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ECCF3"/>
      </a:hlink>
      <a:folHlink>
        <a:srgbClr val="7F7F7F"/>
      </a:folHlink>
    </a:clrScheme>
    <a:fontScheme name="Custom 141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677660_TF33781529" id="{A44938B0-BC5A-4767-BF30-38C8000CE585}" vid="{A994127E-A67F-4C85-9FD0-DD3FF82BA152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at Pitch Decks - Technology">
    <a:dk1>
      <a:sysClr val="windowText" lastClr="000000"/>
    </a:dk1>
    <a:lt1>
      <a:sysClr val="window" lastClr="FFFFFF"/>
    </a:lt1>
    <a:dk2>
      <a:srgbClr val="12121E"/>
    </a:dk2>
    <a:lt2>
      <a:srgbClr val="F2F2F2"/>
    </a:lt2>
    <a:accent1>
      <a:srgbClr val="00B0F0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ECCF3"/>
    </a:hlink>
    <a:folHlink>
      <a:srgbClr val="7F7F7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Технологическая презентация</Template>
  <TotalTime>0</TotalTime>
  <Words>50</Words>
  <Application>Microsoft Office PowerPoint</Application>
  <PresentationFormat>Широкоэкранный</PresentationFormat>
  <Paragraphs>16</Paragraphs>
  <Slides>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Arial</vt:lpstr>
      <vt:lpstr>Arial Black</vt:lpstr>
      <vt:lpstr>Bookman Old Style</vt:lpstr>
      <vt:lpstr>Calibri</vt:lpstr>
      <vt:lpstr>Tahoma</vt:lpstr>
      <vt:lpstr>Times New Roman</vt:lpstr>
      <vt:lpstr>Тема Office</vt:lpstr>
      <vt:lpstr>Чат-бот   Гороскоп-оп-оп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2024-04-21T18:00:10Z</dcterms:created>
  <dcterms:modified xsi:type="dcterms:W3CDTF">2024-04-23T03:50:10Z</dcterms:modified>
  <cp:category/>
</cp:coreProperties>
</file>